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91DEA-0DD7-2DB3-BD53-7A78DE7B9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D2E95C-9862-5935-9026-782D91838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0E6217-3C64-5AC6-FB8A-6E0C43E9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BE3C4D-C000-E615-4593-7440AA32D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FEB18F-AA8C-1AC5-B369-5D4E1082E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78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A7764-F945-DB47-369B-304FA3949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5CF468-CB7B-393C-2D59-8B9B4857C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1B29F5-8BD9-D115-34F1-C62A1F8C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EBF9E6-ADCD-4151-2B62-8CC1A1AD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3866BE-592E-6A23-0973-122DAB932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22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D00146-FF7F-680C-2A2C-11DC8C9B4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B2FF1E3-7142-0468-C8C5-4567DF2F0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E0580A-9510-8BA0-6559-E96D3529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53C92E-36CC-9EE7-643B-52CA462F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C316C2-DA8F-8333-01C6-FB2880199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36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7FC80-8E35-1ACA-7D7F-9D5CFFDD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2ED561-779D-3A2D-0F69-ECC71E3C8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33F15F-EB99-5139-0FA6-45782D66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81461F-9F25-F3CF-687D-E670A9F7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36A6CB-1B67-6F82-649D-DCD14D5C1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70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19023-76AF-37C4-4BC5-303F78AAE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992AB3-C7CD-4BD2-4FF3-DFD3B55A3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1102ED-9600-8B7B-DD65-227AC56B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0F5204-EB50-E40E-51BF-7B4746307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AD15F3-561C-4492-8453-6882F91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05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1D9F4-36E4-95B6-FB54-DD02C0E3A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E927C4-4338-282E-1E80-3909BDD7D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A4667D-F791-AFCE-A33C-AB4E61806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07B84F-18FD-3673-2EA0-C1875298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5B4A91-0757-EC62-7A24-C4FF78C4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176382-F49D-570F-FDD6-6F1D0879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13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71F48-75F0-EEA6-E940-F3E34A49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2FD56A-1E28-8DA4-D032-AE9D7C6EA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7EDB97D-904C-9BBB-339E-95823C84E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7EEB1AE-9DBC-1274-3BD7-DF7BBB69C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DA9A598-5921-AA37-8811-44F7E0D75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CD61B5-080E-E908-1EB2-3929A412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318C413-7617-D2A2-259B-01D01FBB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751EB43-E99B-3FA1-B17F-BD5796348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4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D5BC1-4678-E2C2-686C-B6F073510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B3DB5F8-8832-35F3-DA4B-B8DCD20C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E6B1238-DA20-6FC8-6F6A-2FF97F82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FE7DB5-B858-F555-A390-537449F8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04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D1D00C-6D47-00F9-F0EE-D52618DC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D459C6-572E-1C13-565A-9C13EA09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662AFE-F0CB-6487-176E-5E07D4C3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B870-DB1E-AE40-BC4F-D4146959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ACA9F3-55C5-2F85-2A37-2862C3F84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AE621AD-1EE5-A6A7-89D3-ADE706179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CF324C-3C2B-1DA9-425E-FBA6D0CFB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A94BA9-C162-3816-1E96-7C39B7E7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CEFF80-16B2-C502-8DBF-466C1423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6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60635-F511-044E-1BE0-D9AA123B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7E87713-5FA0-0C49-2BF5-CE9E66AF2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71EC3DA-D7EF-2FB6-9A20-018BEF271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5D0611-6507-9244-FE46-4A422C2E6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8BD0CD-338B-7833-64DD-32C5433F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DDF87F-F5A7-0F55-E140-664F30AF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55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3BE2BD-FB97-2A6C-22A6-AE6823D54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EB41A1-210C-FFB8-25D2-31D98EED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C793F6-E8A7-02E8-76FB-26180F32C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01FF43-A346-4E4C-89ED-B7482396C69F}" type="datetimeFigureOut">
              <a:rPr lang="pt-BR" smtClean="0"/>
              <a:t>15/05/2024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79772B-11AB-D013-EB5A-B26535440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EA15CF-8B5C-96C4-DD0F-5E4DFC3B2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EB844F-9466-4333-B906-EE1189E7A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53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8B3F735A-1D1B-BED5-99AA-57B67315A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37" y="108237"/>
            <a:ext cx="2345289" cy="1429677"/>
          </a:xfrm>
          <a:prstGeom prst="rect">
            <a:avLst/>
          </a:prstGeom>
        </p:spPr>
      </p:pic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49F67703-B149-FCD4-59CE-DF2D93F98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500" y="40773"/>
            <a:ext cx="1955759" cy="1564607"/>
          </a:xfrm>
          <a:prstGeom prst="rect">
            <a:avLst/>
          </a:prstGeom>
        </p:spPr>
      </p:pic>
      <p:sp>
        <p:nvSpPr>
          <p:cNvPr id="9" name="TextBox 4">
            <a:extLst>
              <a:ext uri="{FF2B5EF4-FFF2-40B4-BE49-F238E27FC236}">
                <a16:creationId xmlns:a16="http://schemas.microsoft.com/office/drawing/2014/main" id="{72425321-C036-CEED-79FF-43FD3E9238DF}"/>
              </a:ext>
            </a:extLst>
          </p:cNvPr>
          <p:cNvSpPr txBox="1"/>
          <p:nvPr/>
        </p:nvSpPr>
        <p:spPr>
          <a:xfrm>
            <a:off x="1806742" y="1537914"/>
            <a:ext cx="85785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7030A0"/>
                </a:solidFill>
                <a:latin typeface="Arial Narrow"/>
                <a:cs typeface="Arial Narrow"/>
              </a:rPr>
              <a:t>Título</a:t>
            </a:r>
            <a:r>
              <a:rPr lang="en-US" sz="6000" b="1" dirty="0">
                <a:solidFill>
                  <a:srgbClr val="7030A0"/>
                </a:solidFill>
                <a:latin typeface="Arial Narrow"/>
                <a:cs typeface="Arial Narrow"/>
              </a:rPr>
              <a:t> </a:t>
            </a:r>
            <a:r>
              <a:rPr lang="en-US" sz="6000" b="1" dirty="0" err="1">
                <a:solidFill>
                  <a:srgbClr val="7030A0"/>
                </a:solidFill>
                <a:latin typeface="Arial Narrow"/>
                <a:cs typeface="Arial Narrow"/>
              </a:rPr>
              <a:t>linha</a:t>
            </a:r>
            <a:r>
              <a:rPr lang="en-US" sz="6000" b="1" dirty="0">
                <a:solidFill>
                  <a:srgbClr val="7030A0"/>
                </a:solidFill>
                <a:latin typeface="Arial Narrow"/>
                <a:cs typeface="Arial Narrow"/>
              </a:rPr>
              <a:t> 1</a:t>
            </a:r>
          </a:p>
          <a:p>
            <a:pPr algn="ctr"/>
            <a:r>
              <a:rPr lang="en-US" sz="6000" b="1" dirty="0" err="1">
                <a:solidFill>
                  <a:srgbClr val="7030A0"/>
                </a:solidFill>
                <a:latin typeface="Arial Narrow"/>
                <a:cs typeface="Arial Narrow"/>
              </a:rPr>
              <a:t>Título</a:t>
            </a:r>
            <a:r>
              <a:rPr lang="en-US" sz="6000" b="1" dirty="0">
                <a:solidFill>
                  <a:srgbClr val="7030A0"/>
                </a:solidFill>
                <a:latin typeface="Arial Narrow"/>
                <a:cs typeface="Arial Narrow"/>
              </a:rPr>
              <a:t> </a:t>
            </a:r>
            <a:r>
              <a:rPr lang="en-US" sz="6000" b="1" dirty="0" err="1">
                <a:solidFill>
                  <a:srgbClr val="7030A0"/>
                </a:solidFill>
                <a:latin typeface="Arial Narrow"/>
                <a:cs typeface="Arial Narrow"/>
              </a:rPr>
              <a:t>linha</a:t>
            </a:r>
            <a:r>
              <a:rPr lang="en-US" sz="6000" b="1" dirty="0">
                <a:solidFill>
                  <a:srgbClr val="7030A0"/>
                </a:solidFill>
                <a:latin typeface="Arial Narrow"/>
                <a:cs typeface="Arial Narrow"/>
              </a:rPr>
              <a:t> 2</a:t>
            </a:r>
          </a:p>
          <a:p>
            <a:pPr algn="ctr"/>
            <a:endParaRPr lang="en-US" sz="1600" b="1" dirty="0">
              <a:latin typeface="Arial Narrow"/>
              <a:cs typeface="Arial Narrow"/>
            </a:endParaRPr>
          </a:p>
          <a:p>
            <a:pPr algn="ctr"/>
            <a:r>
              <a:rPr lang="en-US" sz="2800" i="1" dirty="0" err="1">
                <a:latin typeface="Arial Narrow"/>
                <a:cs typeface="Arial Narrow"/>
              </a:rPr>
              <a:t>Autores</a:t>
            </a:r>
            <a:r>
              <a:rPr lang="en-US" sz="2800" i="1" dirty="0">
                <a:latin typeface="Arial Narrow"/>
                <a:cs typeface="Arial Narrow"/>
              </a:rPr>
              <a:t> – </a:t>
            </a:r>
            <a:r>
              <a:rPr lang="en-US" sz="2800" i="1" dirty="0" err="1">
                <a:latin typeface="Arial Narrow"/>
                <a:cs typeface="Arial Narrow"/>
              </a:rPr>
              <a:t>Instituições</a:t>
            </a:r>
            <a:endParaRPr lang="en-US" sz="2800" i="1" dirty="0">
              <a:latin typeface="Arial Narrow"/>
              <a:cs typeface="Arial Narrow"/>
            </a:endParaRPr>
          </a:p>
          <a:p>
            <a:pPr algn="ctr"/>
            <a:r>
              <a:rPr lang="en-US" sz="2800" i="1" dirty="0">
                <a:latin typeface="Arial Narrow"/>
                <a:cs typeface="Arial Narrow"/>
              </a:rPr>
              <a:t>E-mail </a:t>
            </a:r>
            <a:r>
              <a:rPr lang="en-US" sz="2800" i="1" dirty="0" err="1">
                <a:latin typeface="Arial Narrow"/>
                <a:cs typeface="Arial Narrow"/>
              </a:rPr>
              <a:t>autor</a:t>
            </a:r>
            <a:r>
              <a:rPr lang="en-US" sz="2800" i="1" dirty="0">
                <a:latin typeface="Arial Narrow"/>
                <a:cs typeface="Arial Narrow"/>
              </a:rPr>
              <a:t> principal</a:t>
            </a:r>
          </a:p>
        </p:txBody>
      </p:sp>
    </p:spTree>
    <p:extLst>
      <p:ext uri="{BB962C8B-B14F-4D97-AF65-F5344CB8AC3E}">
        <p14:creationId xmlns:p14="http://schemas.microsoft.com/office/powerpoint/2010/main" val="4012985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Narrow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Cássio Alves</dc:creator>
  <cp:lastModifiedBy>Cássio Alves</cp:lastModifiedBy>
  <cp:revision>2</cp:revision>
  <dcterms:created xsi:type="dcterms:W3CDTF">2024-05-15T19:42:29Z</dcterms:created>
  <dcterms:modified xsi:type="dcterms:W3CDTF">2024-05-15T19:45:56Z</dcterms:modified>
</cp:coreProperties>
</file>