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15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491DEA-0DD7-2DB3-BD53-7A78DE7B98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0D2E95C-9862-5935-9026-782D91838D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90E6217-3C64-5AC6-FB8A-6E0C43E93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1FF43-A346-4E4C-89ED-B7482396C69F}" type="datetimeFigureOut">
              <a:rPr lang="pt-BR" smtClean="0"/>
              <a:t>15/05/2024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7BE3C4D-C000-E615-4593-7440AA32D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8FEB18F-AA8C-1AC5-B369-5D4E1082E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B844F-9466-4333-B906-EE1189E7A9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0780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EA7764-F945-DB47-369B-304FA3949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25CF468-CB7B-393C-2D59-8B9B4857C4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91B29F5-8BD9-D115-34F1-C62A1F8C7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1FF43-A346-4E4C-89ED-B7482396C69F}" type="datetimeFigureOut">
              <a:rPr lang="pt-BR" smtClean="0"/>
              <a:t>15/05/2024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2EBF9E6-ADCD-4151-2B62-8CC1A1ADB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93866BE-592E-6A23-0973-122DAB932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B844F-9466-4333-B906-EE1189E7A9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6222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3D00146-FF7F-680C-2A2C-11DC8C9B4D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B2FF1E3-7142-0468-C8C5-4567DF2F0E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6E0580A-9510-8BA0-6559-E96D35290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1FF43-A346-4E4C-89ED-B7482396C69F}" type="datetimeFigureOut">
              <a:rPr lang="pt-BR" smtClean="0"/>
              <a:t>15/05/2024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253C92E-36CC-9EE7-643B-52CA462F4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5C316C2-DA8F-8333-01C6-FB2880199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B844F-9466-4333-B906-EE1189E7A9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0363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A7FC80-8E35-1ACA-7D7F-9D5CFFDD6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42ED561-779D-3A2D-0F69-ECC71E3C85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E33F15F-EB99-5139-0FA6-45782D663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1FF43-A346-4E4C-89ED-B7482396C69F}" type="datetimeFigureOut">
              <a:rPr lang="pt-BR" smtClean="0"/>
              <a:t>15/05/2024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381461F-9F25-F3CF-687D-E670A9F75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036A6CB-1B67-6F82-649D-DCD14D5C1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B844F-9466-4333-B906-EE1189E7A9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2706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919023-76AF-37C4-4BC5-303F78AAE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7992AB3-C7CD-4BD2-4FF3-DFD3B55A30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21102ED-9600-8B7B-DD65-227AC56BD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1FF43-A346-4E4C-89ED-B7482396C69F}" type="datetimeFigureOut">
              <a:rPr lang="pt-BR" smtClean="0"/>
              <a:t>15/05/2024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E0F5204-EB50-E40E-51BF-7B4746307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7AD15F3-561C-4492-8453-6882F91D3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B844F-9466-4333-B906-EE1189E7A9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4059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D1D9F4-36E4-95B6-FB54-DD02C0E3A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AE927C4-4338-282E-1E80-3909BDD7D7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6A4667D-F791-AFCE-A33C-AB4E61806D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107B84F-18FD-3673-2EA0-C18752983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1FF43-A346-4E4C-89ED-B7482396C69F}" type="datetimeFigureOut">
              <a:rPr lang="pt-BR" smtClean="0"/>
              <a:t>15/05/2024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B5B4A91-0757-EC62-7A24-C4FF78C43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D176382-F49D-570F-FDD6-6F1D08791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B844F-9466-4333-B906-EE1189E7A9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1133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F71F48-75F0-EEA6-E940-F3E34A49C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A2FD56A-1E28-8DA4-D032-AE9D7C6EAF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7EDB97D-904C-9BBB-339E-95823C84E4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47EEB1AE-9DBC-1274-3BD7-DF7BBB69CF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3DA9A598-5921-AA37-8811-44F7E0D757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04CD61B5-080E-E908-1EB2-3929A412C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1FF43-A346-4E4C-89ED-B7482396C69F}" type="datetimeFigureOut">
              <a:rPr lang="pt-BR" smtClean="0"/>
              <a:t>15/05/2024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9318C413-7617-D2A2-259B-01D01FBB5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8751EB43-E99B-3FA1-B17F-BD5796348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B844F-9466-4333-B906-EE1189E7A9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847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1D5BC1-4678-E2C2-686C-B6F0735105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B3DB5F8-8832-35F3-DA4B-B8DCD20CD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1FF43-A346-4E4C-89ED-B7482396C69F}" type="datetimeFigureOut">
              <a:rPr lang="pt-BR" smtClean="0"/>
              <a:t>15/05/2024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E6B1238-DA20-6FC8-6F6A-2FF97F821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4EFE7DB5-B858-F555-A390-537449F8F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B844F-9466-4333-B906-EE1189E7A9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0041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F0D1D00C-6D47-00F9-F0EE-D52618DCD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1FF43-A346-4E4C-89ED-B7482396C69F}" type="datetimeFigureOut">
              <a:rPr lang="pt-BR" smtClean="0"/>
              <a:t>15/05/2024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D4D459C6-572E-1C13-565A-9C13EA093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6662AFE-F0CB-6487-176E-5E07D4C3E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B844F-9466-4333-B906-EE1189E7A9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1236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7B870-DB1E-AE40-BC4F-D414695908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6ACA9F3-55C5-2F85-2A37-2862C3F848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AE621AD-1EE5-A6A7-89D3-ADE706179F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CCF324C-3C2B-1DA9-425E-FBA6D0CFB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1FF43-A346-4E4C-89ED-B7482396C69F}" type="datetimeFigureOut">
              <a:rPr lang="pt-BR" smtClean="0"/>
              <a:t>15/05/2024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5A94BA9-C162-3816-1E96-7C39B7E7C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BCEFF80-16B2-C502-8DBF-466C14238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B844F-9466-4333-B906-EE1189E7A9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5600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060635-F511-044E-1BE0-D9AA123B4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E7E87713-5FA0-0C49-2BF5-CE9E66AF22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71EC3DA-D7EF-2FB6-9A20-018BEF2713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65D0611-6507-9244-FE46-4A422C2E6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1FF43-A346-4E4C-89ED-B7482396C69F}" type="datetimeFigureOut">
              <a:rPr lang="pt-BR" smtClean="0"/>
              <a:t>15/05/2024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D8BD0CD-338B-7833-64DD-32C5433F4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1DDF87F-F5A7-0F55-E140-664F30AF8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B844F-9466-4333-B906-EE1189E7A9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2559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A33BE2BD-FB97-2A6C-22A6-AE6823D54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8EB41A1-210C-FFB8-25D2-31D98EED85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1C793F6-E8A7-02E8-76FB-26180F32CD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F01FF43-A346-4E4C-89ED-B7482396C69F}" type="datetimeFigureOut">
              <a:rPr lang="pt-BR" smtClean="0"/>
              <a:t>15/05/2024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979772B-11AB-D013-EB5A-B265354409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1EA15CF-8B5C-96C4-DD0F-5E4DFC3B2C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5EB844F-9466-4333-B906-EE1189E7A9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3539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Logotipo, nome da empresa&#10;&#10;Descrição gerada automaticamente">
            <a:extLst>
              <a:ext uri="{FF2B5EF4-FFF2-40B4-BE49-F238E27FC236}">
                <a16:creationId xmlns:a16="http://schemas.microsoft.com/office/drawing/2014/main" id="{8B3F735A-1D1B-BED5-99AA-57B67315A2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37" y="108237"/>
            <a:ext cx="2345289" cy="1429677"/>
          </a:xfrm>
          <a:prstGeom prst="rect">
            <a:avLst/>
          </a:prstGeom>
        </p:spPr>
      </p:pic>
      <p:pic>
        <p:nvPicPr>
          <p:cNvPr id="8" name="Imagem 7" descr="Logotipo&#10;&#10;Descrição gerada automaticamente">
            <a:extLst>
              <a:ext uri="{FF2B5EF4-FFF2-40B4-BE49-F238E27FC236}">
                <a16:creationId xmlns:a16="http://schemas.microsoft.com/office/drawing/2014/main" id="{49F67703-B149-FCD4-59CE-DF2D93F983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1500" y="40773"/>
            <a:ext cx="1955759" cy="1564607"/>
          </a:xfrm>
          <a:prstGeom prst="rect">
            <a:avLst/>
          </a:prstGeom>
        </p:spPr>
      </p:pic>
      <p:sp>
        <p:nvSpPr>
          <p:cNvPr id="9" name="TextBox 4">
            <a:extLst>
              <a:ext uri="{FF2B5EF4-FFF2-40B4-BE49-F238E27FC236}">
                <a16:creationId xmlns:a16="http://schemas.microsoft.com/office/drawing/2014/main" id="{72425321-C036-CEED-79FF-43FD3E9238DF}"/>
              </a:ext>
            </a:extLst>
          </p:cNvPr>
          <p:cNvSpPr txBox="1"/>
          <p:nvPr/>
        </p:nvSpPr>
        <p:spPr>
          <a:xfrm>
            <a:off x="1806742" y="1537914"/>
            <a:ext cx="857851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>
                <a:solidFill>
                  <a:srgbClr val="7030A0"/>
                </a:solidFill>
                <a:latin typeface="Arial Narrow"/>
                <a:cs typeface="Arial Narrow"/>
              </a:rPr>
              <a:t>Título</a:t>
            </a:r>
            <a:r>
              <a:rPr lang="en-US" sz="6000" b="1" dirty="0">
                <a:solidFill>
                  <a:srgbClr val="7030A0"/>
                </a:solidFill>
                <a:latin typeface="Arial Narrow"/>
                <a:cs typeface="Arial Narrow"/>
              </a:rPr>
              <a:t> </a:t>
            </a:r>
            <a:r>
              <a:rPr lang="en-US" sz="6000" b="1" dirty="0" err="1">
                <a:solidFill>
                  <a:srgbClr val="7030A0"/>
                </a:solidFill>
                <a:latin typeface="Arial Narrow"/>
                <a:cs typeface="Arial Narrow"/>
              </a:rPr>
              <a:t>linha</a:t>
            </a:r>
            <a:r>
              <a:rPr lang="en-US" sz="6000" b="1" dirty="0">
                <a:solidFill>
                  <a:srgbClr val="7030A0"/>
                </a:solidFill>
                <a:latin typeface="Arial Narrow"/>
                <a:cs typeface="Arial Narrow"/>
              </a:rPr>
              <a:t> 1</a:t>
            </a:r>
          </a:p>
          <a:p>
            <a:pPr algn="ctr"/>
            <a:r>
              <a:rPr lang="en-US" sz="6000" b="1" dirty="0" err="1">
                <a:solidFill>
                  <a:srgbClr val="7030A0"/>
                </a:solidFill>
                <a:latin typeface="Arial Narrow"/>
                <a:cs typeface="Arial Narrow"/>
              </a:rPr>
              <a:t>Título</a:t>
            </a:r>
            <a:r>
              <a:rPr lang="en-US" sz="6000" b="1" dirty="0">
                <a:solidFill>
                  <a:srgbClr val="7030A0"/>
                </a:solidFill>
                <a:latin typeface="Arial Narrow"/>
                <a:cs typeface="Arial Narrow"/>
              </a:rPr>
              <a:t> </a:t>
            </a:r>
            <a:r>
              <a:rPr lang="en-US" sz="6000" b="1" dirty="0" err="1">
                <a:solidFill>
                  <a:srgbClr val="7030A0"/>
                </a:solidFill>
                <a:latin typeface="Arial Narrow"/>
                <a:cs typeface="Arial Narrow"/>
              </a:rPr>
              <a:t>linha</a:t>
            </a:r>
            <a:r>
              <a:rPr lang="en-US" sz="6000" b="1" dirty="0">
                <a:solidFill>
                  <a:srgbClr val="7030A0"/>
                </a:solidFill>
                <a:latin typeface="Arial Narrow"/>
                <a:cs typeface="Arial Narrow"/>
              </a:rPr>
              <a:t> 2</a:t>
            </a:r>
          </a:p>
          <a:p>
            <a:pPr algn="ctr"/>
            <a:endParaRPr lang="en-US" sz="1600" b="1" dirty="0">
              <a:latin typeface="Arial Narrow"/>
              <a:cs typeface="Arial Narrow"/>
            </a:endParaRPr>
          </a:p>
          <a:p>
            <a:pPr algn="ctr"/>
            <a:r>
              <a:rPr lang="en-US" sz="2800" i="1" dirty="0" err="1">
                <a:latin typeface="Arial Narrow"/>
                <a:cs typeface="Arial Narrow"/>
              </a:rPr>
              <a:t>Autores</a:t>
            </a:r>
            <a:r>
              <a:rPr lang="en-US" sz="2800" i="1" dirty="0">
                <a:latin typeface="Arial Narrow"/>
                <a:cs typeface="Arial Narrow"/>
              </a:rPr>
              <a:t> – </a:t>
            </a:r>
            <a:r>
              <a:rPr lang="en-US" sz="2800" i="1" dirty="0" err="1">
                <a:latin typeface="Arial Narrow"/>
                <a:cs typeface="Arial Narrow"/>
              </a:rPr>
              <a:t>Instituições</a:t>
            </a:r>
            <a:endParaRPr lang="en-US" sz="2800" i="1" dirty="0">
              <a:latin typeface="Arial Narrow"/>
              <a:cs typeface="Arial Narrow"/>
            </a:endParaRPr>
          </a:p>
          <a:p>
            <a:pPr algn="ctr"/>
            <a:r>
              <a:rPr lang="en-US" sz="2800" i="1" dirty="0">
                <a:latin typeface="Arial Narrow"/>
                <a:cs typeface="Arial Narrow"/>
              </a:rPr>
              <a:t>E-mail </a:t>
            </a:r>
            <a:r>
              <a:rPr lang="en-US" sz="2800" i="1" dirty="0" err="1">
                <a:latin typeface="Arial Narrow"/>
                <a:cs typeface="Arial Narrow"/>
              </a:rPr>
              <a:t>autor</a:t>
            </a:r>
            <a:r>
              <a:rPr lang="en-US" sz="2800" i="1" dirty="0">
                <a:latin typeface="Arial Narrow"/>
                <a:cs typeface="Arial Narrow"/>
              </a:rPr>
              <a:t> principal</a:t>
            </a:r>
          </a:p>
        </p:txBody>
      </p:sp>
    </p:spTree>
    <p:extLst>
      <p:ext uri="{BB962C8B-B14F-4D97-AF65-F5344CB8AC3E}">
        <p14:creationId xmlns:p14="http://schemas.microsoft.com/office/powerpoint/2010/main" val="40129855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12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Arial Narrow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Cássio Alves</dc:creator>
  <cp:lastModifiedBy>Cássio Alves</cp:lastModifiedBy>
  <cp:revision>2</cp:revision>
  <dcterms:created xsi:type="dcterms:W3CDTF">2024-05-15T19:42:29Z</dcterms:created>
  <dcterms:modified xsi:type="dcterms:W3CDTF">2024-05-15T19:45:56Z</dcterms:modified>
</cp:coreProperties>
</file>